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394" r:id="rId3"/>
    <p:sldId id="395" r:id="rId4"/>
    <p:sldId id="397" r:id="rId5"/>
    <p:sldId id="396" r:id="rId6"/>
    <p:sldId id="398" r:id="rId7"/>
    <p:sldId id="399" r:id="rId8"/>
    <p:sldId id="377" r:id="rId9"/>
    <p:sldId id="378" r:id="rId10"/>
    <p:sldId id="381" r:id="rId11"/>
    <p:sldId id="380" r:id="rId12"/>
    <p:sldId id="382" r:id="rId13"/>
    <p:sldId id="379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5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Day </a:t>
            </a:r>
            <a:r>
              <a:rPr lang="en-CA" smtClean="0"/>
              <a:t>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3/11/2013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</a:t>
            </a:r>
            <a:r>
              <a:rPr lang="en-US" dirty="0" err="1" smtClean="0"/>
              <a:t>Kalman</a:t>
            </a:r>
            <a:r>
              <a:rPr lang="en-US" dirty="0" smtClean="0"/>
              <a:t> filter tends towards estimating a constant level because the plant noise covariance is small compared to the measurement noise covariance</a:t>
            </a:r>
          </a:p>
          <a:p>
            <a:pPr lvl="1"/>
            <a:r>
              <a:rPr lang="en-US" dirty="0" smtClean="0"/>
              <a:t>the estimated state is much smoother than the measurements</a:t>
            </a:r>
          </a:p>
          <a:p>
            <a:r>
              <a:rPr lang="en-US" dirty="0" smtClean="0"/>
              <a:t>what happens if we increase the plant noise covariance?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 descr="kf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</a:t>
            </a:r>
            <a:r>
              <a:rPr lang="en-US" dirty="0" err="1" smtClean="0"/>
              <a:t>Kalman</a:t>
            </a:r>
            <a:r>
              <a:rPr lang="en-US" dirty="0" smtClean="0"/>
              <a:t> filter tends towards estimating values that are closer to the measurements</a:t>
            </a:r>
          </a:p>
          <a:p>
            <a:r>
              <a:rPr lang="en-US" dirty="0" smtClean="0"/>
              <a:t>increasing the plant noise covariance causes the filter to place more weight on the measurements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true situation is that the tank is filling at a constant rate but we use the static tank plant model</a:t>
            </a:r>
          </a:p>
          <a:p>
            <a:pPr lvl="1"/>
            <a:r>
              <a:rPr lang="en-US" dirty="0" smtClean="0"/>
              <a:t>i.e., we have a plant model that does not accurately model the state transition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Content Placeholder 6" descr="kf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in this case the estimated state trails behind the true level</a:t>
            </a:r>
          </a:p>
          <a:p>
            <a:pPr lvl="1"/>
            <a:r>
              <a:rPr lang="en-US" dirty="0" smtClean="0"/>
              <a:t>estimated state has a much greater error than the noisy measurements</a:t>
            </a:r>
          </a:p>
          <a:p>
            <a:r>
              <a:rPr lang="en-US" dirty="0" smtClean="0"/>
              <a:t>if the plant model does not accurately model reality than you can expect poor results</a:t>
            </a:r>
          </a:p>
          <a:p>
            <a:pPr lvl="1"/>
            <a:r>
              <a:rPr lang="en-US" dirty="0" smtClean="0"/>
              <a:t>however, increasing the plant noise covariance will allow the filter to weight the measurements more heavily in the estimation…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Content Placeholder 6" descr="kf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not clear if we have gained anything in this case</a:t>
            </a:r>
          </a:p>
          <a:p>
            <a:pPr lvl="1"/>
            <a:r>
              <a:rPr lang="en-US" dirty="0" smtClean="0"/>
              <a:t>the estimated state is reasonable but it is not clear if it is more accurate than the measurements</a:t>
            </a:r>
          </a:p>
          <a:p>
            <a:r>
              <a:rPr lang="en-US" dirty="0" smtClean="0"/>
              <a:t>what happens if we change the plant model to more accurately reflect the filling?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Content Placeholder 6" descr="kf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estimated state is more accurate and smoother than the measurements</a:t>
            </a:r>
          </a:p>
          <a:p>
            <a:r>
              <a:rPr lang="en-US" dirty="0" smtClean="0"/>
              <a:t>what about the filling rate?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the static state estimation problem we have been studying</a:t>
            </a:r>
          </a:p>
          <a:p>
            <a:pPr lvl="1"/>
            <a:r>
              <a:rPr lang="en-US" dirty="0" smtClean="0"/>
              <a:t>the process or plant model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observation model</a:t>
            </a:r>
            <a:endParaRPr lang="en-US" dirty="0"/>
          </a:p>
        </p:txBody>
      </p:sp>
      <p:graphicFrame>
        <p:nvGraphicFramePr>
          <p:cNvPr id="89090" name="Object 4"/>
          <p:cNvGraphicFramePr>
            <a:graphicFrameLocks noChangeAspect="1"/>
          </p:cNvGraphicFramePr>
          <p:nvPr/>
        </p:nvGraphicFramePr>
        <p:xfrm>
          <a:off x="5181600" y="2362200"/>
          <a:ext cx="352425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4" name="Equation" r:id="rId3" imgW="1282680" imgH="457200" progId="Equation.3">
                  <p:embed/>
                </p:oleObj>
              </mc:Choice>
              <mc:Fallback>
                <p:oleObj name="Equation" r:id="rId3" imgW="128268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362200"/>
                        <a:ext cx="3524250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1" name="Object 5"/>
          <p:cNvGraphicFramePr>
            <a:graphicFrameLocks noChangeAspect="1"/>
          </p:cNvGraphicFramePr>
          <p:nvPr/>
        </p:nvGraphicFramePr>
        <p:xfrm>
          <a:off x="5257800" y="4360862"/>
          <a:ext cx="18827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5" name="Equation" r:id="rId5" imgW="685800" imgH="228600" progId="Equation.3">
                  <p:embed/>
                </p:oleObj>
              </mc:Choice>
              <mc:Fallback>
                <p:oleObj name="Equation" r:id="rId5" imgW="6858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360862"/>
                        <a:ext cx="1882775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523875" y="2362200"/>
          <a:ext cx="404812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6" name="Equation" r:id="rId7" imgW="1473120" imgH="228600" progId="Equation.3">
                  <p:embed/>
                </p:oleObj>
              </mc:Choice>
              <mc:Fallback>
                <p:oleObj name="Equation" r:id="rId7" imgW="14731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362200"/>
                        <a:ext cx="4048125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3" name="Object 5"/>
          <p:cNvGraphicFramePr>
            <a:graphicFrameLocks noChangeAspect="1"/>
          </p:cNvGraphicFramePr>
          <p:nvPr/>
        </p:nvGraphicFramePr>
        <p:xfrm>
          <a:off x="1133475" y="4343400"/>
          <a:ext cx="2827338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7" name="Equation" r:id="rId9" imgW="1028520" imgH="241200" progId="Equation.3">
                  <p:embed/>
                </p:oleObj>
              </mc:Choice>
              <mc:Fallback>
                <p:oleObj name="Equation" r:id="rId9" imgW="10285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343400"/>
                        <a:ext cx="2827338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Content Placeholder 6" descr="kf6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Filling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estimated filling rate seems to jump more than the estimated level</a:t>
            </a:r>
          </a:p>
          <a:p>
            <a:pPr lvl="1"/>
            <a:r>
              <a:rPr lang="en-US" dirty="0" smtClean="0"/>
              <a:t>this should not be surprising as we never actually measure the filling rate directly</a:t>
            </a:r>
          </a:p>
          <a:p>
            <a:pPr lvl="2"/>
            <a:r>
              <a:rPr lang="en-US" dirty="0" smtClean="0"/>
              <a:t>it is being inferred from the measured level (which is quite noisy)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we trick the filter by using the filling plant model when the level is static?</a:t>
            </a:r>
          </a:p>
          <a:p>
            <a:pPr lvl="1"/>
            <a:r>
              <a:rPr lang="en-US" dirty="0" smtClean="0"/>
              <a:t>hopefully not, as the filter should converge to a fill rate of zero!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Content Placeholder 6" descr="kf7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Content Placeholder 6" descr="kf8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well does the </a:t>
            </a:r>
            <a:r>
              <a:rPr lang="en-US" dirty="0" err="1" smtClean="0"/>
              <a:t>Kalman</a:t>
            </a:r>
            <a:r>
              <a:rPr lang="en-US" dirty="0" smtClean="0"/>
              <a:t> filter work</a:t>
            </a:r>
            <a:endParaRPr lang="en-US" dirty="0"/>
          </a:p>
        </p:txBody>
      </p:sp>
      <p:pic>
        <p:nvPicPr>
          <p:cNvPr id="7" name="Picture 6" descr="static_state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we need to specify the measurement noise covariance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</a:p>
          <a:p>
            <a:r>
              <a:rPr lang="en-US" dirty="0" smtClean="0"/>
              <a:t>how sensitive is the </a:t>
            </a:r>
            <a:r>
              <a:rPr lang="en-US" dirty="0" err="1" smtClean="0"/>
              <a:t>Kalman</a:t>
            </a:r>
            <a:r>
              <a:rPr lang="en-US" dirty="0" smtClean="0"/>
              <a:t> filter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?</a:t>
            </a:r>
          </a:p>
          <a:p>
            <a:pPr lvl="1"/>
            <a:r>
              <a:rPr lang="en-US" dirty="0" smtClean="0"/>
              <a:t>e.g., what if we use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that is much smaller than the actual measurement noise?</a:t>
            </a:r>
          </a:p>
          <a:p>
            <a:pPr lvl="1"/>
            <a:r>
              <a:rPr lang="en-US" dirty="0" smtClean="0"/>
              <a:t>e.g., what if we use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that is much larger than the actual measurement noise?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specified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= 0.01 * actual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 descr="static_state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specified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= 100 * actual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" name="Picture 8" descr="static_state_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State Estimation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our measurements get progressively noisier over time</a:t>
            </a:r>
            <a:endParaRPr lang="en-US" dirty="0"/>
          </a:p>
        </p:txBody>
      </p:sp>
      <p:pic>
        <p:nvPicPr>
          <p:cNvPr id="7" name="Picture 6" descr="static_state_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49409" y="6019800"/>
            <a:ext cx="6045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 variance increases 10% for each successive measurement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estimate the level of water in the tank; the water could be</a:t>
            </a:r>
          </a:p>
          <a:p>
            <a:pPr lvl="1"/>
            <a:r>
              <a:rPr lang="en-US" dirty="0" smtClean="0"/>
              <a:t>static, filling, or emptying</a:t>
            </a:r>
          </a:p>
          <a:p>
            <a:pPr lvl="1"/>
            <a:r>
              <a:rPr lang="en-US" dirty="0" smtClean="0"/>
              <a:t>not sloshing or sloshing</a:t>
            </a:r>
          </a:p>
        </p:txBody>
      </p:sp>
      <p:pic>
        <p:nvPicPr>
          <p:cNvPr id="9" name="Picture 8" descr="tan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1676400"/>
            <a:ext cx="4495238" cy="44825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Tank of Water: Static and Not Sloshing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Content Placeholder 6" descr="kf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2777</TotalTime>
  <Words>651</Words>
  <Application>Microsoft Office PowerPoint</Application>
  <PresentationFormat>On-screen Show (4:3)</PresentationFormat>
  <Paragraphs>113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Origin</vt:lpstr>
      <vt:lpstr>Equation</vt:lpstr>
      <vt:lpstr>Day 23</vt:lpstr>
      <vt:lpstr>Static State Estimation</vt:lpstr>
      <vt:lpstr>Static State Estimation</vt:lpstr>
      <vt:lpstr>Static State Estimation</vt:lpstr>
      <vt:lpstr>Static State Estimation</vt:lpstr>
      <vt:lpstr>Static State Estimation</vt:lpstr>
      <vt:lpstr>Static State Estimation</vt:lpstr>
      <vt:lpstr>Tank of Water</vt:lpstr>
      <vt:lpstr>Tank of Water: Static and Not Sloshing</vt:lpstr>
      <vt:lpstr>Tank of Water: Static and Not Sloshing</vt:lpstr>
      <vt:lpstr>Tank of Water: Filling and Not Sloshing</vt:lpstr>
      <vt:lpstr>Tank of Water: Static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Filling and not Sloshing</vt:lpstr>
      <vt:lpstr>Tank of Water: Static and not Sloshing</vt:lpstr>
      <vt:lpstr>Tank of Water: Static and not Sloshing</vt:lpstr>
      <vt:lpstr>Tank of Water: Static and not Sloshing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64</cp:revision>
  <dcterms:created xsi:type="dcterms:W3CDTF">2011-01-07T01:27:12Z</dcterms:created>
  <dcterms:modified xsi:type="dcterms:W3CDTF">2013-03-11T17:58:52Z</dcterms:modified>
</cp:coreProperties>
</file>